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66" r:id="rId2"/>
  </p:sldIdLst>
  <p:sldSz cx="30275213" cy="42803763"/>
  <p:notesSz cx="20929600" cy="29819600"/>
  <p:defaultTextStyle>
    <a:defPPr>
      <a:defRPr lang="pt-PT"/>
    </a:defPPr>
    <a:lvl1pPr marL="0" algn="l" defTabSz="3340545" rtl="0" eaLnBrk="1" latinLnBrk="0" hangingPunct="1">
      <a:defRPr sz="6576" kern="1200">
        <a:solidFill>
          <a:schemeClr val="tx1"/>
        </a:solidFill>
        <a:latin typeface="+mn-lt"/>
        <a:ea typeface="+mn-ea"/>
        <a:cs typeface="+mn-cs"/>
      </a:defRPr>
    </a:lvl1pPr>
    <a:lvl2pPr marL="1670272" algn="l" defTabSz="3340545" rtl="0" eaLnBrk="1" latinLnBrk="0" hangingPunct="1">
      <a:defRPr sz="6576" kern="1200">
        <a:solidFill>
          <a:schemeClr val="tx1"/>
        </a:solidFill>
        <a:latin typeface="+mn-lt"/>
        <a:ea typeface="+mn-ea"/>
        <a:cs typeface="+mn-cs"/>
      </a:defRPr>
    </a:lvl2pPr>
    <a:lvl3pPr marL="3340545" algn="l" defTabSz="3340545" rtl="0" eaLnBrk="1" latinLnBrk="0" hangingPunct="1">
      <a:defRPr sz="6576" kern="1200">
        <a:solidFill>
          <a:schemeClr val="tx1"/>
        </a:solidFill>
        <a:latin typeface="+mn-lt"/>
        <a:ea typeface="+mn-ea"/>
        <a:cs typeface="+mn-cs"/>
      </a:defRPr>
    </a:lvl3pPr>
    <a:lvl4pPr marL="5010818" algn="l" defTabSz="3340545" rtl="0" eaLnBrk="1" latinLnBrk="0" hangingPunct="1">
      <a:defRPr sz="6576" kern="1200">
        <a:solidFill>
          <a:schemeClr val="tx1"/>
        </a:solidFill>
        <a:latin typeface="+mn-lt"/>
        <a:ea typeface="+mn-ea"/>
        <a:cs typeface="+mn-cs"/>
      </a:defRPr>
    </a:lvl4pPr>
    <a:lvl5pPr marL="6681091" algn="l" defTabSz="3340545" rtl="0" eaLnBrk="1" latinLnBrk="0" hangingPunct="1">
      <a:defRPr sz="6576" kern="1200">
        <a:solidFill>
          <a:schemeClr val="tx1"/>
        </a:solidFill>
        <a:latin typeface="+mn-lt"/>
        <a:ea typeface="+mn-ea"/>
        <a:cs typeface="+mn-cs"/>
      </a:defRPr>
    </a:lvl5pPr>
    <a:lvl6pPr marL="8351363" algn="l" defTabSz="3340545" rtl="0" eaLnBrk="1" latinLnBrk="0" hangingPunct="1">
      <a:defRPr sz="6576" kern="1200">
        <a:solidFill>
          <a:schemeClr val="tx1"/>
        </a:solidFill>
        <a:latin typeface="+mn-lt"/>
        <a:ea typeface="+mn-ea"/>
        <a:cs typeface="+mn-cs"/>
      </a:defRPr>
    </a:lvl6pPr>
    <a:lvl7pPr marL="10021635" algn="l" defTabSz="3340545" rtl="0" eaLnBrk="1" latinLnBrk="0" hangingPunct="1">
      <a:defRPr sz="6576" kern="1200">
        <a:solidFill>
          <a:schemeClr val="tx1"/>
        </a:solidFill>
        <a:latin typeface="+mn-lt"/>
        <a:ea typeface="+mn-ea"/>
        <a:cs typeface="+mn-cs"/>
      </a:defRPr>
    </a:lvl7pPr>
    <a:lvl8pPr marL="11691909" algn="l" defTabSz="3340545" rtl="0" eaLnBrk="1" latinLnBrk="0" hangingPunct="1">
      <a:defRPr sz="6576" kern="1200">
        <a:solidFill>
          <a:schemeClr val="tx1"/>
        </a:solidFill>
        <a:latin typeface="+mn-lt"/>
        <a:ea typeface="+mn-ea"/>
        <a:cs typeface="+mn-cs"/>
      </a:defRPr>
    </a:lvl8pPr>
    <a:lvl9pPr marL="13362181" algn="l" defTabSz="3340545" rtl="0" eaLnBrk="1" latinLnBrk="0" hangingPunct="1">
      <a:defRPr sz="65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18510" userDrawn="1">
          <p15:clr>
            <a:srgbClr val="A4A3A4"/>
          </p15:clr>
        </p15:guide>
        <p15:guide id="3" pos="561" userDrawn="1">
          <p15:clr>
            <a:srgbClr val="A4A3A4"/>
          </p15:clr>
        </p15:guide>
        <p15:guide id="4" pos="6573" userDrawn="1">
          <p15:clr>
            <a:srgbClr val="A4A3A4"/>
          </p15:clr>
        </p15:guide>
        <p15:guide id="5" pos="12542" userDrawn="1">
          <p15:clr>
            <a:srgbClr val="A4A3A4"/>
          </p15:clr>
        </p15:guide>
        <p15:guide id="6" pos="7718" userDrawn="1">
          <p15:clr>
            <a:srgbClr val="F26B43"/>
          </p15:clr>
        </p15:guide>
        <p15:guide id="7" orient="horz" pos="3469" userDrawn="1">
          <p15:clr>
            <a:srgbClr val="F26B43"/>
          </p15:clr>
        </p15:guide>
        <p15:guide id="8" pos="12503" userDrawn="1">
          <p15:clr>
            <a:srgbClr val="A4A3A4"/>
          </p15:clr>
        </p15:guide>
        <p15:guide id="9" pos="85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rtins" initials="a" lastIdx="2" clrIdx="0">
    <p:extLst>
      <p:ext uri="{19B8F6BF-5375-455C-9EA6-DF929625EA0E}">
        <p15:presenceInfo xmlns:p15="http://schemas.microsoft.com/office/powerpoint/2012/main" userId="amartins" providerId="None"/>
      </p:ext>
    </p:extLst>
  </p:cmAuthor>
  <p:cmAuthor id="2" name="Amartins" initials="AAAM" lastIdx="2" clrIdx="1"/>
  <p:cmAuthor id="3" name="Joana Gouveia" initials="JG" lastIdx="2" clrIdx="2">
    <p:extLst>
      <p:ext uri="{19B8F6BF-5375-455C-9EA6-DF929625EA0E}">
        <p15:presenceInfo xmlns:p15="http://schemas.microsoft.com/office/powerpoint/2012/main" userId="b5efe00f61562b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16537F"/>
    <a:srgbClr val="00458A"/>
    <a:srgbClr val="3366CC"/>
    <a:srgbClr val="0033CC"/>
    <a:srgbClr val="003366"/>
    <a:srgbClr val="006600"/>
    <a:srgbClr val="3399FF"/>
    <a:srgbClr val="70AD47"/>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Estilo Claro 1 - Destaqu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343" autoAdjust="0"/>
  </p:normalViewPr>
  <p:slideViewPr>
    <p:cSldViewPr snapToGrid="0">
      <p:cViewPr varScale="1">
        <p:scale>
          <a:sx n="14" d="100"/>
          <a:sy n="14" d="100"/>
        </p:scale>
        <p:origin x="2114" y="90"/>
      </p:cViewPr>
      <p:guideLst>
        <p:guide orient="horz" pos="13481"/>
        <p:guide pos="18510"/>
        <p:guide pos="561"/>
        <p:guide pos="6573"/>
        <p:guide pos="12542"/>
        <p:guide pos="7718"/>
        <p:guide orient="horz" pos="3469"/>
        <p:guide pos="12503"/>
        <p:guide pos="8583"/>
      </p:guideLst>
    </p:cSldViewPr>
  </p:slideViewPr>
  <p:notesTextViewPr>
    <p:cViewPr>
      <p:scale>
        <a:sx n="1" d="1"/>
        <a:sy n="1" d="1"/>
      </p:scale>
      <p:origin x="0" y="0"/>
    </p:cViewPr>
  </p:notesTextViewPr>
  <p:sorterViewPr>
    <p:cViewPr>
      <p:scale>
        <a:sx n="100" d="100"/>
        <a:sy n="100" d="100"/>
      </p:scale>
      <p:origin x="0" y="-39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F9D-4BC1-8502-A811D29F6CF6}"/>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F9D-4BC1-8502-A811D29F6CF6}"/>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7F9D-4BC1-8502-A811D29F6CF6}"/>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0" y="0"/>
            <a:ext cx="9069492" cy="1496158"/>
          </a:xfrm>
          <a:prstGeom prst="rect">
            <a:avLst/>
          </a:prstGeom>
        </p:spPr>
        <p:txBody>
          <a:bodyPr vert="horz" lIns="289904" tIns="144957" rIns="289904" bIns="144957" rtlCol="0"/>
          <a:lstStyle>
            <a:lvl1pPr algn="l">
              <a:defRPr sz="3800"/>
            </a:lvl1pPr>
          </a:lstStyle>
          <a:p>
            <a:endParaRPr lang="en-US"/>
          </a:p>
        </p:txBody>
      </p:sp>
      <p:sp>
        <p:nvSpPr>
          <p:cNvPr id="3" name="Marcador de Posição da Data 2"/>
          <p:cNvSpPr>
            <a:spLocks noGrp="1"/>
          </p:cNvSpPr>
          <p:nvPr>
            <p:ph type="dt" idx="1"/>
          </p:nvPr>
        </p:nvSpPr>
        <p:spPr>
          <a:xfrm>
            <a:off x="11855274" y="0"/>
            <a:ext cx="9069492" cy="1496158"/>
          </a:xfrm>
          <a:prstGeom prst="rect">
            <a:avLst/>
          </a:prstGeom>
        </p:spPr>
        <p:txBody>
          <a:bodyPr vert="horz" lIns="289904" tIns="144957" rIns="289904" bIns="144957" rtlCol="0"/>
          <a:lstStyle>
            <a:lvl1pPr algn="r">
              <a:defRPr sz="3800"/>
            </a:lvl1pPr>
          </a:lstStyle>
          <a:p>
            <a:fld id="{7577A6C5-E147-466B-A9D0-8D8291515158}" type="datetimeFigureOut">
              <a:rPr lang="en-US" smtClean="0"/>
              <a:pPr/>
              <a:t>8/3/2023</a:t>
            </a:fld>
            <a:endParaRPr lang="en-US"/>
          </a:p>
        </p:txBody>
      </p:sp>
      <p:sp>
        <p:nvSpPr>
          <p:cNvPr id="4" name="Marcador de Posição da Imagem do Diapositivo 3"/>
          <p:cNvSpPr>
            <a:spLocks noGrp="1" noRot="1" noChangeAspect="1"/>
          </p:cNvSpPr>
          <p:nvPr>
            <p:ph type="sldImg" idx="2"/>
          </p:nvPr>
        </p:nvSpPr>
        <p:spPr>
          <a:xfrm>
            <a:off x="6905625" y="3727450"/>
            <a:ext cx="7118350" cy="10064750"/>
          </a:xfrm>
          <a:prstGeom prst="rect">
            <a:avLst/>
          </a:prstGeom>
          <a:noFill/>
          <a:ln w="12700">
            <a:solidFill>
              <a:prstClr val="black"/>
            </a:solidFill>
          </a:ln>
        </p:spPr>
        <p:txBody>
          <a:bodyPr vert="horz" lIns="289904" tIns="144957" rIns="289904" bIns="144957" rtlCol="0" anchor="ctr"/>
          <a:lstStyle/>
          <a:p>
            <a:endParaRPr lang="en-US"/>
          </a:p>
        </p:txBody>
      </p:sp>
      <p:sp>
        <p:nvSpPr>
          <p:cNvPr id="5" name="Marcador de Posição de Notas 4"/>
          <p:cNvSpPr>
            <a:spLocks noGrp="1"/>
          </p:cNvSpPr>
          <p:nvPr>
            <p:ph type="body" sz="quarter" idx="3"/>
          </p:nvPr>
        </p:nvSpPr>
        <p:spPr>
          <a:xfrm>
            <a:off x="2092960" y="14350682"/>
            <a:ext cx="16743680" cy="11741468"/>
          </a:xfrm>
          <a:prstGeom prst="rect">
            <a:avLst/>
          </a:prstGeom>
        </p:spPr>
        <p:txBody>
          <a:bodyPr vert="horz" lIns="289904" tIns="144957" rIns="289904" bIns="144957" rtlCol="0"/>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10" y="28323457"/>
            <a:ext cx="9069492" cy="1496156"/>
          </a:xfrm>
          <a:prstGeom prst="rect">
            <a:avLst/>
          </a:prstGeom>
        </p:spPr>
        <p:txBody>
          <a:bodyPr vert="horz" lIns="289904" tIns="144957" rIns="289904" bIns="144957" rtlCol="0" anchor="b"/>
          <a:lstStyle>
            <a:lvl1pPr algn="l">
              <a:defRPr sz="3800"/>
            </a:lvl1pPr>
          </a:lstStyle>
          <a:p>
            <a:endParaRPr lang="en-US"/>
          </a:p>
        </p:txBody>
      </p:sp>
      <p:sp>
        <p:nvSpPr>
          <p:cNvPr id="7" name="Marcador de Posição do Número do Diapositivo 6"/>
          <p:cNvSpPr>
            <a:spLocks noGrp="1"/>
          </p:cNvSpPr>
          <p:nvPr>
            <p:ph type="sldNum" sz="quarter" idx="5"/>
          </p:nvPr>
        </p:nvSpPr>
        <p:spPr>
          <a:xfrm>
            <a:off x="11855274" y="28323457"/>
            <a:ext cx="9069492" cy="1496156"/>
          </a:xfrm>
          <a:prstGeom prst="rect">
            <a:avLst/>
          </a:prstGeom>
        </p:spPr>
        <p:txBody>
          <a:bodyPr vert="horz" lIns="289904" tIns="144957" rIns="289904" bIns="144957" rtlCol="0" anchor="b"/>
          <a:lstStyle>
            <a:lvl1pPr algn="r">
              <a:defRPr sz="3800"/>
            </a:lvl1pPr>
          </a:lstStyle>
          <a:p>
            <a:fld id="{EE0BC757-67F5-492D-8A4F-4AF3DA6E69F0}" type="slidenum">
              <a:rPr lang="en-US" smtClean="0"/>
              <a:pPr/>
              <a:t>‹#›</a:t>
            </a:fld>
            <a:endParaRPr lang="en-US"/>
          </a:p>
        </p:txBody>
      </p:sp>
    </p:spTree>
    <p:extLst>
      <p:ext uri="{BB962C8B-B14F-4D97-AF65-F5344CB8AC3E}">
        <p14:creationId xmlns:p14="http://schemas.microsoft.com/office/powerpoint/2010/main" val="2771091092"/>
      </p:ext>
    </p:extLst>
  </p:cSld>
  <p:clrMap bg1="lt1" tx1="dk1" bg2="lt2" tx2="dk2" accent1="accent1" accent2="accent2" accent3="accent3" accent4="accent4" accent5="accent5" accent6="accent6" hlink="hlink" folHlink="folHlink"/>
  <p:notesStyle>
    <a:lvl1pPr marL="0" algn="l" defTabSz="883859" rtl="0" eaLnBrk="1" latinLnBrk="0" hangingPunct="1">
      <a:defRPr sz="1160" kern="1200">
        <a:solidFill>
          <a:schemeClr val="tx1"/>
        </a:solidFill>
        <a:latin typeface="+mn-lt"/>
        <a:ea typeface="+mn-ea"/>
        <a:cs typeface="+mn-cs"/>
      </a:defRPr>
    </a:lvl1pPr>
    <a:lvl2pPr marL="441930" algn="l" defTabSz="883859" rtl="0" eaLnBrk="1" latinLnBrk="0" hangingPunct="1">
      <a:defRPr sz="1160" kern="1200">
        <a:solidFill>
          <a:schemeClr val="tx1"/>
        </a:solidFill>
        <a:latin typeface="+mn-lt"/>
        <a:ea typeface="+mn-ea"/>
        <a:cs typeface="+mn-cs"/>
      </a:defRPr>
    </a:lvl2pPr>
    <a:lvl3pPr marL="883859" algn="l" defTabSz="883859" rtl="0" eaLnBrk="1" latinLnBrk="0" hangingPunct="1">
      <a:defRPr sz="1160" kern="1200">
        <a:solidFill>
          <a:schemeClr val="tx1"/>
        </a:solidFill>
        <a:latin typeface="+mn-lt"/>
        <a:ea typeface="+mn-ea"/>
        <a:cs typeface="+mn-cs"/>
      </a:defRPr>
    </a:lvl3pPr>
    <a:lvl4pPr marL="1325789" algn="l" defTabSz="883859" rtl="0" eaLnBrk="1" latinLnBrk="0" hangingPunct="1">
      <a:defRPr sz="1160" kern="1200">
        <a:solidFill>
          <a:schemeClr val="tx1"/>
        </a:solidFill>
        <a:latin typeface="+mn-lt"/>
        <a:ea typeface="+mn-ea"/>
        <a:cs typeface="+mn-cs"/>
      </a:defRPr>
    </a:lvl4pPr>
    <a:lvl5pPr marL="1767718" algn="l" defTabSz="883859" rtl="0" eaLnBrk="1" latinLnBrk="0" hangingPunct="1">
      <a:defRPr sz="1160" kern="1200">
        <a:solidFill>
          <a:schemeClr val="tx1"/>
        </a:solidFill>
        <a:latin typeface="+mn-lt"/>
        <a:ea typeface="+mn-ea"/>
        <a:cs typeface="+mn-cs"/>
      </a:defRPr>
    </a:lvl5pPr>
    <a:lvl6pPr marL="2209648" algn="l" defTabSz="883859" rtl="0" eaLnBrk="1" latinLnBrk="0" hangingPunct="1">
      <a:defRPr sz="1160" kern="1200">
        <a:solidFill>
          <a:schemeClr val="tx1"/>
        </a:solidFill>
        <a:latin typeface="+mn-lt"/>
        <a:ea typeface="+mn-ea"/>
        <a:cs typeface="+mn-cs"/>
      </a:defRPr>
    </a:lvl6pPr>
    <a:lvl7pPr marL="2651577" algn="l" defTabSz="883859" rtl="0" eaLnBrk="1" latinLnBrk="0" hangingPunct="1">
      <a:defRPr sz="1160" kern="1200">
        <a:solidFill>
          <a:schemeClr val="tx1"/>
        </a:solidFill>
        <a:latin typeface="+mn-lt"/>
        <a:ea typeface="+mn-ea"/>
        <a:cs typeface="+mn-cs"/>
      </a:defRPr>
    </a:lvl7pPr>
    <a:lvl8pPr marL="3093507" algn="l" defTabSz="883859" rtl="0" eaLnBrk="1" latinLnBrk="0" hangingPunct="1">
      <a:defRPr sz="1160" kern="1200">
        <a:solidFill>
          <a:schemeClr val="tx1"/>
        </a:solidFill>
        <a:latin typeface="+mn-lt"/>
        <a:ea typeface="+mn-ea"/>
        <a:cs typeface="+mn-cs"/>
      </a:defRPr>
    </a:lvl8pPr>
    <a:lvl9pPr marL="3535436" algn="l" defTabSz="883859" rtl="0" eaLnBrk="1" latinLnBrk="0" hangingPunct="1">
      <a:defRPr sz="11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6905625" y="3727450"/>
            <a:ext cx="7118350" cy="10064750"/>
          </a:xfrm>
        </p:spPr>
      </p:sp>
      <p:sp>
        <p:nvSpPr>
          <p:cNvPr id="3" name="Marcador de Posição de Notas 2"/>
          <p:cNvSpPr>
            <a:spLocks noGrp="1"/>
          </p:cNvSpPr>
          <p:nvPr>
            <p:ph type="body" idx="1"/>
          </p:nvPr>
        </p:nvSpPr>
        <p:spPr/>
        <p:txBody>
          <a:bodyPr/>
          <a:lstStyle/>
          <a:p>
            <a:endParaRPr lang="en-US" dirty="0"/>
          </a:p>
        </p:txBody>
      </p:sp>
      <p:sp>
        <p:nvSpPr>
          <p:cNvPr id="4" name="Marcador de Posição do Número do Diapositivo 3"/>
          <p:cNvSpPr>
            <a:spLocks noGrp="1"/>
          </p:cNvSpPr>
          <p:nvPr>
            <p:ph type="sldNum" sz="quarter" idx="10"/>
          </p:nvPr>
        </p:nvSpPr>
        <p:spPr/>
        <p:txBody>
          <a:bodyPr/>
          <a:lstStyle/>
          <a:p>
            <a:fld id="{EE0BC757-67F5-492D-8A4F-4AF3DA6E69F0}" type="slidenum">
              <a:rPr lang="en-US" smtClean="0"/>
              <a:pPr/>
              <a:t>1</a:t>
            </a:fld>
            <a:endParaRPr lang="en-US"/>
          </a:p>
        </p:txBody>
      </p:sp>
    </p:spTree>
    <p:extLst>
      <p:ext uri="{BB962C8B-B14F-4D97-AF65-F5344CB8AC3E}">
        <p14:creationId xmlns:p14="http://schemas.microsoft.com/office/powerpoint/2010/main" val="374998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06415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661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46974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D4CB0-05DB-4570-8D2A-4F84BB11E6A8}"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41888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D4CB0-05DB-4570-8D2A-4F84BB11E6A8}"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94055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D4CB0-05DB-4570-8D2A-4F84BB11E6A8}"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789713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D4CB0-05DB-4570-8D2A-4F84BB11E6A8}"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570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D4CB0-05DB-4570-8D2A-4F84BB11E6A8}"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393116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D4CB0-05DB-4570-8D2A-4F84BB11E6A8}"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293603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193116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7B0D4CB0-05DB-4570-8D2A-4F84BB11E6A8}"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F41FE-8671-481D-9EBE-A22FCEF06B01}" type="slidenum">
              <a:rPr lang="en-US" smtClean="0"/>
              <a:pPr/>
              <a:t>‹#›</a:t>
            </a:fld>
            <a:endParaRPr lang="en-US"/>
          </a:p>
        </p:txBody>
      </p:sp>
    </p:spTree>
    <p:extLst>
      <p:ext uri="{BB962C8B-B14F-4D97-AF65-F5344CB8AC3E}">
        <p14:creationId xmlns:p14="http://schemas.microsoft.com/office/powerpoint/2010/main" val="68131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B0D4CB0-05DB-4570-8D2A-4F84BB11E6A8}" type="datetimeFigureOut">
              <a:rPr lang="en-US" smtClean="0"/>
              <a:pPr/>
              <a:t>8/3/2023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792F41FE-8671-481D-9EBE-A22FCEF06B01}" type="slidenum">
              <a:rPr lang="en-US" smtClean="0"/>
              <a:pPr/>
              <a:t>‹#›</a:t>
            </a:fld>
            <a:endParaRPr lang="en-US"/>
          </a:p>
        </p:txBody>
      </p:sp>
    </p:spTree>
    <p:extLst>
      <p:ext uri="{BB962C8B-B14F-4D97-AF65-F5344CB8AC3E}">
        <p14:creationId xmlns:p14="http://schemas.microsoft.com/office/powerpoint/2010/main" val="15529683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095" y="2765132"/>
            <a:ext cx="30275213" cy="29109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tângulo 4"/>
          <p:cNvSpPr/>
          <p:nvPr/>
        </p:nvSpPr>
        <p:spPr>
          <a:xfrm>
            <a:off x="0" y="2851571"/>
            <a:ext cx="30275213" cy="1477328"/>
          </a:xfrm>
          <a:prstGeom prst="rect">
            <a:avLst/>
          </a:prstGeom>
        </p:spPr>
        <p:txBody>
          <a:bodyPr wrap="square">
            <a:spAutoFit/>
          </a:bodyPr>
          <a:lstStyle/>
          <a:p>
            <a:pPr algn="ctr"/>
            <a:r>
              <a:rPr lang="en-US" sz="9000" b="1" dirty="0">
                <a:solidFill>
                  <a:schemeClr val="bg1"/>
                </a:solidFill>
              </a:rPr>
              <a:t>P</a:t>
            </a:r>
            <a:r>
              <a:rPr lang="en-US" altLang="zh-CN" sz="9000" b="1" dirty="0">
                <a:solidFill>
                  <a:schemeClr val="bg1"/>
                </a:solidFill>
              </a:rPr>
              <a:t>aper Title</a:t>
            </a:r>
            <a:endParaRPr lang="en-US" sz="9000" dirty="0">
              <a:solidFill>
                <a:schemeClr val="bg1"/>
              </a:solidFill>
            </a:endParaRPr>
          </a:p>
        </p:txBody>
      </p:sp>
      <p:sp>
        <p:nvSpPr>
          <p:cNvPr id="8" name="Retângulo 7"/>
          <p:cNvSpPr/>
          <p:nvPr/>
        </p:nvSpPr>
        <p:spPr>
          <a:xfrm>
            <a:off x="2374452" y="4403841"/>
            <a:ext cx="25656647" cy="954107"/>
          </a:xfrm>
          <a:prstGeom prst="rect">
            <a:avLst/>
          </a:prstGeom>
        </p:spPr>
        <p:txBody>
          <a:bodyPr wrap="square">
            <a:spAutoFit/>
          </a:bodyPr>
          <a:lstStyle/>
          <a:p>
            <a:pPr algn="ctr">
              <a:tabLst>
                <a:tab pos="384226" algn="l"/>
              </a:tabLst>
            </a:pPr>
            <a:r>
              <a:rPr lang="pt-PT" sz="5600" b="1" dirty="0">
                <a:solidFill>
                  <a:schemeClr val="bg1"/>
                </a:solidFill>
                <a:ea typeface="MS Mincho" panose="02020609040205080304" pitchFamily="49" charset="-128"/>
              </a:rPr>
              <a:t>Authors</a:t>
            </a:r>
          </a:p>
        </p:txBody>
      </p:sp>
      <p:sp>
        <p:nvSpPr>
          <p:cNvPr id="6" name="Rectangle 2"/>
          <p:cNvSpPr>
            <a:spLocks noChangeArrowheads="1"/>
          </p:cNvSpPr>
          <p:nvPr/>
        </p:nvSpPr>
        <p:spPr bwMode="auto">
          <a:xfrm>
            <a:off x="1681464" y="-1193594"/>
            <a:ext cx="172623" cy="1031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5445" tIns="42722" rIns="85445" bIns="42722" numCol="1" anchor="ctr" anchorCtr="0" compatLnSpc="1">
            <a:prstTxWarp prst="textNoShape">
              <a:avLst/>
            </a:prstTxWarp>
            <a:spAutoFit/>
          </a:bodyPr>
          <a:lstStyle/>
          <a:p>
            <a:endParaRPr lang="pt-PT" sz="6145"/>
          </a:p>
        </p:txBody>
      </p:sp>
      <p:sp>
        <p:nvSpPr>
          <p:cNvPr id="65" name="Retângulo 4"/>
          <p:cNvSpPr/>
          <p:nvPr/>
        </p:nvSpPr>
        <p:spPr>
          <a:xfrm>
            <a:off x="4856277" y="169709"/>
            <a:ext cx="11227692" cy="2199320"/>
          </a:xfrm>
          <a:prstGeom prst="rect">
            <a:avLst/>
          </a:prstGeom>
        </p:spPr>
        <p:txBody>
          <a:bodyPr wrap="square">
            <a:spAutoFit/>
          </a:bodyPr>
          <a:lstStyle/>
          <a:p>
            <a:r>
              <a:rPr lang="en-US" sz="5046" b="1" dirty="0">
                <a:solidFill>
                  <a:schemeClr val="accent4">
                    <a:lumMod val="75000"/>
                  </a:schemeClr>
                </a:solidFill>
              </a:rPr>
              <a:t>The 10th International Conference on Energy and Environment Research</a:t>
            </a:r>
          </a:p>
          <a:p>
            <a:r>
              <a:rPr lang="en-US" sz="3600" dirty="0">
                <a:solidFill>
                  <a:srgbClr val="006600"/>
                </a:solidFill>
              </a:rPr>
              <a:t>“Sustainable Development with Renewable Energy”</a:t>
            </a:r>
          </a:p>
        </p:txBody>
      </p:sp>
      <p:sp>
        <p:nvSpPr>
          <p:cNvPr id="30" name="文本框 29">
            <a:extLst>
              <a:ext uri="{FF2B5EF4-FFF2-40B4-BE49-F238E27FC236}">
                <a16:creationId xmlns:a16="http://schemas.microsoft.com/office/drawing/2014/main" id="{F231378F-882C-4C76-B9B6-2A3DE575DDA1}"/>
              </a:ext>
            </a:extLst>
          </p:cNvPr>
          <p:cNvSpPr txBox="1"/>
          <p:nvPr/>
        </p:nvSpPr>
        <p:spPr>
          <a:xfrm>
            <a:off x="23994949" y="591864"/>
            <a:ext cx="6515100" cy="1104277"/>
          </a:xfrm>
          <a:prstGeom prst="rect">
            <a:avLst/>
          </a:prstGeom>
          <a:noFill/>
        </p:spPr>
        <p:txBody>
          <a:bodyPr wrap="square" rtlCol="0">
            <a:spAutoFit/>
          </a:bodyPr>
          <a:lstStyle/>
          <a:p>
            <a:r>
              <a:rPr lang="en-US" altLang="zh-CN" dirty="0">
                <a:solidFill>
                  <a:srgbClr val="16537F"/>
                </a:solidFill>
              </a:rPr>
              <a:t>Paper ID:</a:t>
            </a:r>
            <a:endParaRPr lang="zh-CN" altLang="en-US" dirty="0">
              <a:solidFill>
                <a:srgbClr val="16537F"/>
              </a:solidFill>
            </a:endParaRPr>
          </a:p>
        </p:txBody>
      </p:sp>
      <p:sp>
        <p:nvSpPr>
          <p:cNvPr id="61" name="Text Box 189">
            <a:extLst>
              <a:ext uri="{FF2B5EF4-FFF2-40B4-BE49-F238E27FC236}">
                <a16:creationId xmlns:a16="http://schemas.microsoft.com/office/drawing/2014/main" id="{2613B621-A3D2-4177-A7D9-7C7407AE6EA3}"/>
              </a:ext>
            </a:extLst>
          </p:cNvPr>
          <p:cNvSpPr txBox="1">
            <a:spLocks noChangeArrowheads="1"/>
          </p:cNvSpPr>
          <p:nvPr/>
        </p:nvSpPr>
        <p:spPr bwMode="auto">
          <a:xfrm>
            <a:off x="5539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64" name="Rectangle 31">
            <a:extLst>
              <a:ext uri="{FF2B5EF4-FFF2-40B4-BE49-F238E27FC236}">
                <a16:creationId xmlns:a16="http://schemas.microsoft.com/office/drawing/2014/main" id="{A06396CD-AF06-44B2-B94E-5C77FFB60218}"/>
              </a:ext>
            </a:extLst>
          </p:cNvPr>
          <p:cNvSpPr/>
          <p:nvPr/>
        </p:nvSpPr>
        <p:spPr>
          <a:xfrm>
            <a:off x="553967" y="6256816"/>
            <a:ext cx="9199632" cy="859568"/>
          </a:xfrm>
          <a:prstGeom prst="rect">
            <a:avLst/>
          </a:prstGeom>
          <a:solidFill>
            <a:srgbClr val="44546A"/>
          </a:solidFill>
          <a:ln>
            <a:solidFill>
              <a:srgbClr val="16537F"/>
            </a:solid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Abstract</a:t>
            </a:r>
          </a:p>
        </p:txBody>
      </p:sp>
      <p:sp>
        <p:nvSpPr>
          <p:cNvPr id="69" name="Text Box 194">
            <a:extLst>
              <a:ext uri="{FF2B5EF4-FFF2-40B4-BE49-F238E27FC236}">
                <a16:creationId xmlns:a16="http://schemas.microsoft.com/office/drawing/2014/main" id="{616D3947-E236-4815-8A5F-FFAF1F8F1794}"/>
              </a:ext>
            </a:extLst>
          </p:cNvPr>
          <p:cNvSpPr txBox="1">
            <a:spLocks noChangeArrowheads="1"/>
          </p:cNvSpPr>
          <p:nvPr/>
        </p:nvSpPr>
        <p:spPr bwMode="auto">
          <a:xfrm>
            <a:off x="10498068" y="17385160"/>
            <a:ext cx="9199632" cy="12354563"/>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70" name="Rectangle 32">
            <a:extLst>
              <a:ext uri="{FF2B5EF4-FFF2-40B4-BE49-F238E27FC236}">
                <a16:creationId xmlns:a16="http://schemas.microsoft.com/office/drawing/2014/main" id="{6E1A92EF-4EF6-4AE6-98CD-3074E697FDD4}"/>
              </a:ext>
            </a:extLst>
          </p:cNvPr>
          <p:cNvSpPr/>
          <p:nvPr/>
        </p:nvSpPr>
        <p:spPr>
          <a:xfrm>
            <a:off x="553967" y="16493613"/>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Introduction</a:t>
            </a:r>
          </a:p>
        </p:txBody>
      </p:sp>
      <p:sp>
        <p:nvSpPr>
          <p:cNvPr id="71" name="Text Box 192">
            <a:extLst>
              <a:ext uri="{FF2B5EF4-FFF2-40B4-BE49-F238E27FC236}">
                <a16:creationId xmlns:a16="http://schemas.microsoft.com/office/drawing/2014/main" id="{B859B106-FE47-4C20-A837-4D0F5EC0EDCC}"/>
              </a:ext>
            </a:extLst>
          </p:cNvPr>
          <p:cNvSpPr txBox="1">
            <a:spLocks noChangeArrowheads="1"/>
          </p:cNvSpPr>
          <p:nvPr/>
        </p:nvSpPr>
        <p:spPr bwMode="auto">
          <a:xfrm>
            <a:off x="10498068" y="7132373"/>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2" name="Rectangle 33">
            <a:extLst>
              <a:ext uri="{FF2B5EF4-FFF2-40B4-BE49-F238E27FC236}">
                <a16:creationId xmlns:a16="http://schemas.microsoft.com/office/drawing/2014/main" id="{E14A05F8-0B1F-4F87-BB7D-96A94CFA0D54}"/>
              </a:ext>
            </a:extLst>
          </p:cNvPr>
          <p:cNvSpPr/>
          <p:nvPr/>
        </p:nvSpPr>
        <p:spPr>
          <a:xfrm>
            <a:off x="10498068" y="6240827"/>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Methods and Materials</a:t>
            </a:r>
          </a:p>
        </p:txBody>
      </p:sp>
      <p:sp>
        <p:nvSpPr>
          <p:cNvPr id="73" name="Text Box 191">
            <a:extLst>
              <a:ext uri="{FF2B5EF4-FFF2-40B4-BE49-F238E27FC236}">
                <a16:creationId xmlns:a16="http://schemas.microsoft.com/office/drawing/2014/main" id="{02F2A85B-5062-4F2D-8C16-891888A5C432}"/>
              </a:ext>
            </a:extLst>
          </p:cNvPr>
          <p:cNvSpPr txBox="1">
            <a:spLocks noChangeArrowheads="1"/>
          </p:cNvSpPr>
          <p:nvPr/>
        </p:nvSpPr>
        <p:spPr bwMode="auto">
          <a:xfrm>
            <a:off x="20442169" y="17385160"/>
            <a:ext cx="9199632" cy="8661244"/>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p:txBody>
      </p:sp>
      <p:sp>
        <p:nvSpPr>
          <p:cNvPr id="74" name="Rectangle 34">
            <a:extLst>
              <a:ext uri="{FF2B5EF4-FFF2-40B4-BE49-F238E27FC236}">
                <a16:creationId xmlns:a16="http://schemas.microsoft.com/office/drawing/2014/main" id="{29038CF6-8206-4C1B-BF25-595500EE246B}"/>
              </a:ext>
            </a:extLst>
          </p:cNvPr>
          <p:cNvSpPr/>
          <p:nvPr/>
        </p:nvSpPr>
        <p:spPr>
          <a:xfrm>
            <a:off x="20442169"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Discussion</a:t>
            </a:r>
          </a:p>
        </p:txBody>
      </p:sp>
      <mc:AlternateContent xmlns:mc="http://schemas.openxmlformats.org/markup-compatibility/2006" xmlns:a14="http://schemas.microsoft.com/office/drawing/2010/main">
        <mc:Choice Requires="a14">
          <p:sp>
            <p:nvSpPr>
              <p:cNvPr id="76" name="Text Box 190">
                <a:extLst>
                  <a:ext uri="{FF2B5EF4-FFF2-40B4-BE49-F238E27FC236}">
                    <a16:creationId xmlns:a16="http://schemas.microsoft.com/office/drawing/2014/main" id="{C40AB990-4362-47C2-8A6B-E6489AAE80AF}"/>
                  </a:ext>
                </a:extLst>
              </p:cNvPr>
              <p:cNvSpPr txBox="1">
                <a:spLocks noChangeArrowheads="1"/>
              </p:cNvSpPr>
              <p:nvPr/>
            </p:nvSpPr>
            <p:spPr bwMode="auto">
              <a:xfrm>
                <a:off x="553967" y="17385160"/>
                <a:ext cx="9199632" cy="16540902"/>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A0 international paper size (46.8” high by 33.1” wide) but prints can be scaled up or down in size to any dimension with the same aspect ratio. For example, if you order an A1 poster (33.1” high by 23.4” wide) using this template, we will print the file at 70.6%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a:p>
                <a:pPr eaLnBrk="1" hangingPunct="1"/>
                <a:endParaRPr lang="en-US" sz="3000" dirty="0">
                  <a:latin typeface="+mn-lt"/>
                </a:endParaRPr>
              </a:p>
            </p:txBody>
          </p:sp>
        </mc:Choice>
        <mc:Fallback xmlns="">
          <p:sp>
            <p:nvSpPr>
              <p:cNvPr id="76" name="Text Box 190">
                <a:extLst>
                  <a:ext uri="{FF2B5EF4-FFF2-40B4-BE49-F238E27FC236}">
                    <a16:creationId xmlns:a16="http://schemas.microsoft.com/office/drawing/2014/main" id="{C40AB990-4362-47C2-8A6B-E6489AAE80AF}"/>
                  </a:ext>
                </a:extLst>
              </p:cNvPr>
              <p:cNvSpPr txBox="1">
                <a:spLocks noRot="1" noChangeAspect="1" noMove="1" noResize="1" noEditPoints="1" noAdjustHandles="1" noChangeArrowheads="1" noChangeShapeType="1" noTextEdit="1"/>
              </p:cNvSpPr>
              <p:nvPr/>
            </p:nvSpPr>
            <p:spPr bwMode="auto">
              <a:xfrm>
                <a:off x="553967" y="17385160"/>
                <a:ext cx="9199632" cy="16540902"/>
              </a:xfrm>
              <a:prstGeom prst="rect">
                <a:avLst/>
              </a:prstGeom>
              <a:blipFill>
                <a:blip r:embed="rId4"/>
                <a:stretch>
                  <a:fillRect l="-596"/>
                </a:stretch>
              </a:blipFill>
              <a:ln w="12700">
                <a:solidFill>
                  <a:srgbClr val="44546A"/>
                </a:solidFill>
              </a:ln>
              <a:effectLst/>
            </p:spPr>
            <p:txBody>
              <a:bodyPr/>
              <a:lstStyle/>
              <a:p>
                <a:r>
                  <a:rPr lang="zh-CN" altLang="en-US">
                    <a:noFill/>
                  </a:rPr>
                  <a:t> </a:t>
                </a:r>
              </a:p>
            </p:txBody>
          </p:sp>
        </mc:Fallback>
      </mc:AlternateContent>
      <p:sp>
        <p:nvSpPr>
          <p:cNvPr id="77" name="Rectangle 44">
            <a:extLst>
              <a:ext uri="{FF2B5EF4-FFF2-40B4-BE49-F238E27FC236}">
                <a16:creationId xmlns:a16="http://schemas.microsoft.com/office/drawing/2014/main" id="{C9882396-00CC-4DDC-9CE6-BB741D386CF7}"/>
              </a:ext>
            </a:extLst>
          </p:cNvPr>
          <p:cNvSpPr/>
          <p:nvPr/>
        </p:nvSpPr>
        <p:spPr>
          <a:xfrm>
            <a:off x="10498068" y="16493614"/>
            <a:ext cx="9199632" cy="891546"/>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Results</a:t>
            </a:r>
          </a:p>
        </p:txBody>
      </p:sp>
      <p:pic>
        <p:nvPicPr>
          <p:cNvPr id="78" name="Picture 178" descr="Picture1">
            <a:extLst>
              <a:ext uri="{FF2B5EF4-FFF2-40B4-BE49-F238E27FC236}">
                <a16:creationId xmlns:a16="http://schemas.microsoft.com/office/drawing/2014/main" id="{50F817D6-EA7D-434A-85E4-D8434A17AB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093" y="34975422"/>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79" name="Picture 179" descr="Picture2">
            <a:extLst>
              <a:ext uri="{FF2B5EF4-FFF2-40B4-BE49-F238E27FC236}">
                <a16:creationId xmlns:a16="http://schemas.microsoft.com/office/drawing/2014/main" id="{8DB9CEBA-729D-4EFA-914E-36EEB50F06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3783" y="34975422"/>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Text Box 180">
            <a:extLst>
              <a:ext uri="{FF2B5EF4-FFF2-40B4-BE49-F238E27FC236}">
                <a16:creationId xmlns:a16="http://schemas.microsoft.com/office/drawing/2014/main" id="{84021A37-5FEA-4E87-950B-961F0C6AD61D}"/>
              </a:ext>
            </a:extLst>
          </p:cNvPr>
          <p:cNvSpPr txBox="1">
            <a:spLocks noChangeArrowheads="1"/>
          </p:cNvSpPr>
          <p:nvPr/>
        </p:nvSpPr>
        <p:spPr bwMode="auto">
          <a:xfrm>
            <a:off x="10782037" y="306816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sp>
        <p:nvSpPr>
          <p:cNvPr id="90" name="Retângulo 1">
            <a:extLst>
              <a:ext uri="{FF2B5EF4-FFF2-40B4-BE49-F238E27FC236}">
                <a16:creationId xmlns:a16="http://schemas.microsoft.com/office/drawing/2014/main" id="{DAA724BD-8531-4C18-BE6F-BB0C56053F44}"/>
              </a:ext>
            </a:extLst>
          </p:cNvPr>
          <p:cNvSpPr/>
          <p:nvPr/>
        </p:nvSpPr>
        <p:spPr>
          <a:xfrm>
            <a:off x="-26096" y="38647059"/>
            <a:ext cx="30275213" cy="4166680"/>
          </a:xfrm>
          <a:prstGeom prst="rect">
            <a:avLst/>
          </a:prstGeom>
          <a:solidFill>
            <a:srgbClr val="44546A"/>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1" name="Chart 2">
            <a:extLst>
              <a:ext uri="{FF2B5EF4-FFF2-40B4-BE49-F238E27FC236}">
                <a16:creationId xmlns:a16="http://schemas.microsoft.com/office/drawing/2014/main" id="{6C52552B-FDF6-40B6-8122-A96D3CD7EE07}"/>
              </a:ext>
            </a:extLst>
          </p:cNvPr>
          <p:cNvGraphicFramePr/>
          <p:nvPr>
            <p:extLst>
              <p:ext uri="{D42A27DB-BD31-4B8C-83A1-F6EECF244321}">
                <p14:modId xmlns:p14="http://schemas.microsoft.com/office/powerpoint/2010/main" val="3254169401"/>
              </p:ext>
            </p:extLst>
          </p:nvPr>
        </p:nvGraphicFramePr>
        <p:xfrm>
          <a:off x="21034115" y="6686601"/>
          <a:ext cx="8407576" cy="8076380"/>
        </p:xfrm>
        <a:graphic>
          <a:graphicData uri="http://schemas.openxmlformats.org/drawingml/2006/chart">
            <c:chart xmlns:c="http://schemas.openxmlformats.org/drawingml/2006/chart" xmlns:r="http://schemas.openxmlformats.org/officeDocument/2006/relationships" r:id="rId7"/>
          </a:graphicData>
        </a:graphic>
      </p:graphicFrame>
      <p:sp>
        <p:nvSpPr>
          <p:cNvPr id="82" name="Text Box 180">
            <a:extLst>
              <a:ext uri="{FF2B5EF4-FFF2-40B4-BE49-F238E27FC236}">
                <a16:creationId xmlns:a16="http://schemas.microsoft.com/office/drawing/2014/main" id="{FA684060-B4D5-47D5-B97F-E1B9F7325016}"/>
              </a:ext>
            </a:extLst>
          </p:cNvPr>
          <p:cNvSpPr txBox="1">
            <a:spLocks noChangeArrowheads="1"/>
          </p:cNvSpPr>
          <p:nvPr/>
        </p:nvSpPr>
        <p:spPr bwMode="auto">
          <a:xfrm>
            <a:off x="20932988" y="15146430"/>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graphicFrame>
        <p:nvGraphicFramePr>
          <p:cNvPr id="83" name="Content Placeholder 114" descr="Sample table with 4 columns, 7 rows." title="Sample Table">
            <a:extLst>
              <a:ext uri="{FF2B5EF4-FFF2-40B4-BE49-F238E27FC236}">
                <a16:creationId xmlns:a16="http://schemas.microsoft.com/office/drawing/2014/main" id="{019C3596-268C-4931-9259-3CE564257944}"/>
              </a:ext>
            </a:extLst>
          </p:cNvPr>
          <p:cNvGraphicFramePr>
            <a:graphicFrameLocks/>
          </p:cNvGraphicFramePr>
          <p:nvPr>
            <p:extLst>
              <p:ext uri="{D42A27DB-BD31-4B8C-83A1-F6EECF244321}">
                <p14:modId xmlns:p14="http://schemas.microsoft.com/office/powerpoint/2010/main" val="4171997199"/>
              </p:ext>
            </p:extLst>
          </p:nvPr>
        </p:nvGraphicFramePr>
        <p:xfrm>
          <a:off x="10959350" y="31258730"/>
          <a:ext cx="8407576" cy="6463709"/>
        </p:xfrm>
        <a:graphic>
          <a:graphicData uri="http://schemas.openxmlformats.org/drawingml/2006/table">
            <a:tbl>
              <a:tblPr firstRow="1" bandRow="1">
                <a:tableStyleId>{F5AB1C69-6EDB-4FF4-983F-18BD219EF322}</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p:sp>
        <p:nvSpPr>
          <p:cNvPr id="84" name="Text Box 193">
            <a:extLst>
              <a:ext uri="{FF2B5EF4-FFF2-40B4-BE49-F238E27FC236}">
                <a16:creationId xmlns:a16="http://schemas.microsoft.com/office/drawing/2014/main" id="{406D0258-9791-43BC-95C6-BC15D61EAFF9}"/>
              </a:ext>
            </a:extLst>
          </p:cNvPr>
          <p:cNvSpPr txBox="1">
            <a:spLocks noChangeArrowheads="1"/>
          </p:cNvSpPr>
          <p:nvPr/>
        </p:nvSpPr>
        <p:spPr bwMode="auto">
          <a:xfrm>
            <a:off x="20442170" y="27790346"/>
            <a:ext cx="9199632" cy="10046239"/>
          </a:xfrm>
          <a:prstGeom prst="rect">
            <a:avLst/>
          </a:prstGeom>
          <a:solidFill>
            <a:schemeClr val="bg1"/>
          </a:solidFill>
          <a:ln w="12700">
            <a:solidFill>
              <a:srgbClr val="44546A"/>
            </a:solidFill>
          </a:ln>
          <a:effectLst/>
        </p:spPr>
        <p:txBody>
          <a:bodyPr wrap="square"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a:p>
            <a:pPr eaLnBrk="1" hangingPunct="1"/>
            <a:endParaRPr lang="en-US" sz="3000" dirty="0">
              <a:latin typeface="Calibri" pitchFamily="34" charset="0"/>
            </a:endParaRPr>
          </a:p>
        </p:txBody>
      </p:sp>
      <p:sp>
        <p:nvSpPr>
          <p:cNvPr id="85" name="Rectangle 35">
            <a:extLst>
              <a:ext uri="{FF2B5EF4-FFF2-40B4-BE49-F238E27FC236}">
                <a16:creationId xmlns:a16="http://schemas.microsoft.com/office/drawing/2014/main" id="{B8EA004B-FA8E-4DFA-A9E0-76B4A312A826}"/>
              </a:ext>
            </a:extLst>
          </p:cNvPr>
          <p:cNvSpPr/>
          <p:nvPr/>
        </p:nvSpPr>
        <p:spPr>
          <a:xfrm>
            <a:off x="20442169" y="26898799"/>
            <a:ext cx="9199632" cy="891547"/>
          </a:xfrm>
          <a:prstGeom prst="rect">
            <a:avLst/>
          </a:prstGeom>
          <a:solidFill>
            <a:srgbClr val="44546A"/>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en-US" sz="5400" b="1" dirty="0">
                <a:solidFill>
                  <a:schemeClr val="bg1"/>
                </a:solidFill>
              </a:rPr>
              <a:t>Conclusions</a:t>
            </a:r>
          </a:p>
        </p:txBody>
      </p:sp>
      <p:sp>
        <p:nvSpPr>
          <p:cNvPr id="86" name="TextBox 23">
            <a:extLst>
              <a:ext uri="{FF2B5EF4-FFF2-40B4-BE49-F238E27FC236}">
                <a16:creationId xmlns:a16="http://schemas.microsoft.com/office/drawing/2014/main" id="{58D74076-28BD-423D-A621-ADE3CFF2E2AC}"/>
              </a:ext>
            </a:extLst>
          </p:cNvPr>
          <p:cNvSpPr txBox="1"/>
          <p:nvPr/>
        </p:nvSpPr>
        <p:spPr>
          <a:xfrm>
            <a:off x="1261136" y="40002241"/>
            <a:ext cx="3286643" cy="2395637"/>
          </a:xfrm>
          <a:prstGeom prst="rect">
            <a:avLst/>
          </a:prstGeom>
          <a:noFill/>
        </p:spPr>
        <p:txBody>
          <a:bodyPr wrap="none" lIns="86970" tIns="43485" rIns="86970" bIns="43485" rtlCol="0">
            <a:spAutoFit/>
          </a:bodyPr>
          <a:lstStyle/>
          <a:p>
            <a:r>
              <a:rPr lang="en-US" sz="3000" dirty="0">
                <a:solidFill>
                  <a:schemeClr val="bg1"/>
                </a:solidFill>
              </a:rPr>
              <a:t>&lt;your name&gt;</a:t>
            </a:r>
          </a:p>
          <a:p>
            <a:r>
              <a:rPr lang="en-US" sz="3000" dirty="0">
                <a:solidFill>
                  <a:schemeClr val="bg1"/>
                </a:solidFill>
              </a:rPr>
              <a:t>&lt;your organization&gt;</a:t>
            </a:r>
          </a:p>
          <a:p>
            <a:r>
              <a:rPr lang="en-US" sz="3000" dirty="0">
                <a:solidFill>
                  <a:schemeClr val="bg1"/>
                </a:solidFill>
              </a:rPr>
              <a:t>Email:</a:t>
            </a:r>
          </a:p>
          <a:p>
            <a:r>
              <a:rPr lang="en-US" sz="3000" dirty="0">
                <a:solidFill>
                  <a:schemeClr val="bg1"/>
                </a:solidFill>
              </a:rPr>
              <a:t>Website:</a:t>
            </a:r>
          </a:p>
          <a:p>
            <a:r>
              <a:rPr lang="en-US" sz="3000" dirty="0">
                <a:solidFill>
                  <a:schemeClr val="bg1"/>
                </a:solidFill>
              </a:rPr>
              <a:t>Phone:</a:t>
            </a:r>
          </a:p>
        </p:txBody>
      </p:sp>
      <p:sp>
        <p:nvSpPr>
          <p:cNvPr id="87" name="TextBox 24">
            <a:extLst>
              <a:ext uri="{FF2B5EF4-FFF2-40B4-BE49-F238E27FC236}">
                <a16:creationId xmlns:a16="http://schemas.microsoft.com/office/drawing/2014/main" id="{F9A67E67-516D-4048-A654-0BB626269653}"/>
              </a:ext>
            </a:extLst>
          </p:cNvPr>
          <p:cNvSpPr txBox="1"/>
          <p:nvPr/>
        </p:nvSpPr>
        <p:spPr>
          <a:xfrm>
            <a:off x="1261136" y="38881333"/>
            <a:ext cx="2385859" cy="918816"/>
          </a:xfrm>
          <a:prstGeom prst="rect">
            <a:avLst/>
          </a:prstGeom>
          <a:noFill/>
        </p:spPr>
        <p:txBody>
          <a:bodyPr wrap="none" lIns="86970" tIns="43485" rIns="86970" bIns="43485" rtlCol="0">
            <a:spAutoFit/>
          </a:bodyPr>
          <a:lstStyle/>
          <a:p>
            <a:r>
              <a:rPr lang="en-US" sz="5400" b="1" dirty="0">
                <a:solidFill>
                  <a:schemeClr val="bg1"/>
                </a:solidFill>
              </a:rPr>
              <a:t>Contact</a:t>
            </a:r>
          </a:p>
        </p:txBody>
      </p:sp>
      <p:sp>
        <p:nvSpPr>
          <p:cNvPr id="88" name="TextBox 25">
            <a:extLst>
              <a:ext uri="{FF2B5EF4-FFF2-40B4-BE49-F238E27FC236}">
                <a16:creationId xmlns:a16="http://schemas.microsoft.com/office/drawing/2014/main" id="{2FF7414A-5896-453A-9511-C96FA3A1A053}"/>
              </a:ext>
            </a:extLst>
          </p:cNvPr>
          <p:cNvSpPr txBox="1"/>
          <p:nvPr/>
        </p:nvSpPr>
        <p:spPr>
          <a:xfrm>
            <a:off x="15133638" y="398879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r>
              <a:rPr lang="en-US" sz="1600" dirty="0">
                <a:solidFill>
                  <a:schemeClr val="bg1"/>
                </a:solidFill>
              </a:rPr>
              <a:t>  </a:t>
            </a:r>
          </a:p>
          <a:p>
            <a:pPr marL="434850" indent="-434850">
              <a:buFont typeface="+mj-lt"/>
              <a:buAutoNum type="arabicPeriod"/>
            </a:pPr>
            <a:endParaRPr lang="en-US" sz="1600" dirty="0">
              <a:solidFill>
                <a:schemeClr val="bg1"/>
              </a:solidFill>
            </a:endParaRPr>
          </a:p>
        </p:txBody>
      </p:sp>
      <p:sp>
        <p:nvSpPr>
          <p:cNvPr id="89" name="TextBox 26">
            <a:extLst>
              <a:ext uri="{FF2B5EF4-FFF2-40B4-BE49-F238E27FC236}">
                <a16:creationId xmlns:a16="http://schemas.microsoft.com/office/drawing/2014/main" id="{51E16218-E7FF-4D53-B254-81044CF3ACFF}"/>
              </a:ext>
            </a:extLst>
          </p:cNvPr>
          <p:cNvSpPr txBox="1"/>
          <p:nvPr/>
        </p:nvSpPr>
        <p:spPr>
          <a:xfrm>
            <a:off x="15097884" y="38808092"/>
            <a:ext cx="3325668" cy="918816"/>
          </a:xfrm>
          <a:prstGeom prst="rect">
            <a:avLst/>
          </a:prstGeom>
          <a:noFill/>
        </p:spPr>
        <p:txBody>
          <a:bodyPr wrap="none" lIns="86970" tIns="43485" rIns="86970" bIns="43485" rtlCol="0">
            <a:spAutoFit/>
          </a:bodyPr>
          <a:lstStyle/>
          <a:p>
            <a:r>
              <a:rPr lang="en-US" sz="5400" b="1" dirty="0">
                <a:solidFill>
                  <a:schemeClr val="bg1"/>
                </a:solidFill>
              </a:rPr>
              <a:t>References</a:t>
            </a:r>
          </a:p>
        </p:txBody>
      </p:sp>
      <p:pic>
        <p:nvPicPr>
          <p:cNvPr id="4" name="图片 3">
            <a:extLst>
              <a:ext uri="{FF2B5EF4-FFF2-40B4-BE49-F238E27FC236}">
                <a16:creationId xmlns:a16="http://schemas.microsoft.com/office/drawing/2014/main" id="{3717A5EA-E2E0-BBF3-A2BA-781D7FCC639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6561" y="-15098"/>
            <a:ext cx="4155781" cy="2329474"/>
          </a:xfrm>
          <a:prstGeom prst="rect">
            <a:avLst/>
          </a:prstGeom>
        </p:spPr>
      </p:pic>
    </p:spTree>
    <p:extLst>
      <p:ext uri="{BB962C8B-B14F-4D97-AF65-F5344CB8AC3E}">
        <p14:creationId xmlns:p14="http://schemas.microsoft.com/office/powerpoint/2010/main" val="3898379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FA3A438-FD16-4C4C-96C2-724FBD026AFA}">
  <we:reference id="wa104178141" version="3.10.0.124" store="en-US" storeType="OMEX"/>
  <we:alternateReferences>
    <we:reference id="wa104178141" version="3.10.0.124"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67</TotalTime>
  <Words>1066</Words>
  <Application>Microsoft Office PowerPoint</Application>
  <PresentationFormat>自定义</PresentationFormat>
  <Paragraphs>110</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Calibri</vt:lpstr>
      <vt:lpstr>Calibri Light</vt:lpstr>
      <vt:lpstr>Cambria Math</vt:lpstr>
      <vt:lpstr>Office Theme</vt:lpstr>
      <vt:lpstr>PowerPoint 演示文稿</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Claudio</dc:creator>
  <cp:lastModifiedBy>CEEGE-Conf@outlook.com</cp:lastModifiedBy>
  <cp:revision>372</cp:revision>
  <cp:lastPrinted>2018-07-19T08:12:58Z</cp:lastPrinted>
  <dcterms:created xsi:type="dcterms:W3CDTF">2014-08-25T16:53:06Z</dcterms:created>
  <dcterms:modified xsi:type="dcterms:W3CDTF">2023-08-03T03:08:10Z</dcterms:modified>
</cp:coreProperties>
</file>